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 в соответствии с ФОП)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05852" y="333377"/>
            <a:ext cx="7151380" cy="53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140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– детский сад №212</a:t>
            </a:r>
            <a:endParaRPr lang="ru-RU" sz="140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140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(МБДОУ - детский сад № 212)</a:t>
            </a:r>
            <a:endParaRPr lang="ru-RU" sz="140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0709" y="6165850"/>
            <a:ext cx="208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2025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родительский комитет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4" descr="Classic QR code template"/>
          <p:cNvSpPr>
            <a:spLocks noChangeAspect="1" noChangeArrowheads="1"/>
          </p:cNvSpPr>
          <p:nvPr/>
        </p:nvSpPr>
        <p:spPr bwMode="auto">
          <a:xfrm>
            <a:off x="3900260" y="499359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43" y="4299858"/>
            <a:ext cx="2488474" cy="248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1480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ДС 212</cp:lastModifiedBy>
  <cp:revision>11</cp:revision>
  <dcterms:created xsi:type="dcterms:W3CDTF">2023-08-02T09:43:03Z</dcterms:created>
  <dcterms:modified xsi:type="dcterms:W3CDTF">2025-01-15T10:02:31Z</dcterms:modified>
</cp:coreProperties>
</file>